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7" r:id="rId9"/>
    <p:sldId id="265" r:id="rId10"/>
    <p:sldId id="264" r:id="rId11"/>
    <p:sldId id="269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17A3F-3E1C-4303-B9AA-65325EAAB0EB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5448A-4D49-4390-AB75-CDF74A2485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25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Sonia Sgarrata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1000001075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31/03/2022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D5AE04-02E5-4561-BEBB-CEE1AEFB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4206043" y="870087"/>
            <a:ext cx="7814679" cy="450155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C92408-C9F6-4774-ABA3-79B528ADA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03" y="2548912"/>
            <a:ext cx="3970364" cy="57155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116C30-BFCB-4EF1-A881-729A96B5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254" y="4106870"/>
            <a:ext cx="4374259" cy="129551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169E884-FD5A-464A-9C10-4221872F7C11}"/>
              </a:ext>
            </a:extLst>
          </p:cNvPr>
          <p:cNvSpPr txBox="1"/>
          <p:nvPr/>
        </p:nvSpPr>
        <p:spPr>
          <a:xfrm>
            <a:off x="6128202" y="217958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880A318-02DE-4F0E-AD8B-F83F96A45A13}"/>
              </a:ext>
            </a:extLst>
          </p:cNvPr>
          <p:cNvSpPr txBox="1"/>
          <p:nvPr/>
        </p:nvSpPr>
        <p:spPr>
          <a:xfrm>
            <a:off x="5930071" y="3737538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Web</a:t>
            </a:r>
          </a:p>
        </p:txBody>
      </p:sp>
      <p:pic>
        <p:nvPicPr>
          <p:cNvPr id="5" name="Immagine 4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8EABBBB8-F8D8-4F4A-8C74-BABAFBF92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08" y="227970"/>
            <a:ext cx="3177623" cy="64020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766A1B-EDF8-4164-B07E-7D408B329D93}"/>
              </a:ext>
            </a:extLst>
          </p:cNvPr>
          <p:cNvSpPr txBox="1"/>
          <p:nvPr/>
        </p:nvSpPr>
        <p:spPr>
          <a:xfrm>
            <a:off x="8230568" y="2957195"/>
            <a:ext cx="3704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Alcuni elementi dell’HTML li avevo </a:t>
            </a:r>
          </a:p>
          <a:p>
            <a:r>
              <a:rPr lang="it-IT" dirty="0"/>
              <a:t>aggiunti appunto per poter sistemare</a:t>
            </a:r>
          </a:p>
          <a:p>
            <a:r>
              <a:rPr lang="it-IT" dirty="0"/>
              <a:t>meglio la visualizzazione su mobile</a:t>
            </a:r>
          </a:p>
        </p:txBody>
      </p:sp>
    </p:spTree>
    <p:extLst>
      <p:ext uri="{BB962C8B-B14F-4D97-AF65-F5344CB8AC3E}">
        <p14:creationId xmlns:p14="http://schemas.microsoft.com/office/powerpoint/2010/main" val="306175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Sito per ricette</a:t>
            </a:r>
          </a:p>
          <a:p>
            <a:pPr lvl="1"/>
            <a:r>
              <a:rPr lang="it-IT" sz="2000" dirty="0"/>
              <a:t>Permette all’utente di poter trovare piatti </a:t>
            </a:r>
          </a:p>
          <a:p>
            <a:pPr marL="457200" lvl="1" indent="0">
              <a:buNone/>
            </a:pPr>
            <a:r>
              <a:rPr lang="it-IT" sz="2000" dirty="0"/>
              <a:t>    semplici ma sfiziosi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475CB4-65C7-4A98-BC08-E876C5AD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936" y="58072"/>
            <a:ext cx="3633283" cy="672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B3D86A3-0473-4E52-8191-BFCF5B1D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17" y="511388"/>
            <a:ext cx="4523501" cy="2678535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75E50A-2899-4F69-AC54-8BA76E784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12" y="3868526"/>
            <a:ext cx="4422590" cy="97498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6CD823-DE85-4173-BE9E-40B9B4224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271" y="3868526"/>
            <a:ext cx="3452811" cy="268552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97237F8-CB77-49CE-85EC-5DD7F231F95A}"/>
              </a:ext>
            </a:extLst>
          </p:cNvPr>
          <p:cNvSpPr txBox="1"/>
          <p:nvPr/>
        </p:nvSpPr>
        <p:spPr>
          <a:xfrm>
            <a:off x="4129812" y="348905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A70926-9586-4E20-AEBE-5271CF4A3F34}"/>
              </a:ext>
            </a:extLst>
          </p:cNvPr>
          <p:cNvSpPr txBox="1"/>
          <p:nvPr/>
        </p:nvSpPr>
        <p:spPr>
          <a:xfrm>
            <a:off x="8644271" y="348905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EDC6100-B24F-49E3-9AE2-814510A3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87" y="1044298"/>
            <a:ext cx="7699363" cy="35920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AF1ED6E-D5E2-4B79-B188-8A15AEAC9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87" y="2447805"/>
            <a:ext cx="3661653" cy="167176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FB7A4C-8D2B-41FB-B616-D80B92A8F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20" y="2447805"/>
            <a:ext cx="3267058" cy="382284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4CDA9D-41EC-4F7A-B6C4-89EAF82419BE}"/>
              </a:ext>
            </a:extLst>
          </p:cNvPr>
          <p:cNvSpPr txBox="1"/>
          <p:nvPr/>
        </p:nvSpPr>
        <p:spPr>
          <a:xfrm>
            <a:off x="4295787" y="206446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4C11459-02EC-41EB-9657-529B0711BD73}"/>
              </a:ext>
            </a:extLst>
          </p:cNvPr>
          <p:cNvSpPr txBox="1"/>
          <p:nvPr/>
        </p:nvSpPr>
        <p:spPr>
          <a:xfrm>
            <a:off x="8458220" y="206446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E0CAA8-48DC-46BB-BA3E-0580E3C8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50" y="57776"/>
            <a:ext cx="2959564" cy="673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FA9DC6-A8FD-4A4B-A359-C0E8E674E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45"/>
          <a:stretch/>
        </p:blipFill>
        <p:spPr>
          <a:xfrm>
            <a:off x="4367695" y="585257"/>
            <a:ext cx="7004600" cy="60538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587FF9-5717-42A2-BA61-CA2F185C20C3}"/>
              </a:ext>
            </a:extLst>
          </p:cNvPr>
          <p:cNvSpPr txBox="1"/>
          <p:nvPr/>
        </p:nvSpPr>
        <p:spPr>
          <a:xfrm>
            <a:off x="4367695" y="215925"/>
            <a:ext cx="150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 (parte 1)</a:t>
            </a:r>
          </a:p>
        </p:txBody>
      </p:sp>
    </p:spTree>
    <p:extLst>
      <p:ext uri="{BB962C8B-B14F-4D97-AF65-F5344CB8AC3E}">
        <p14:creationId xmlns:p14="http://schemas.microsoft.com/office/powerpoint/2010/main" val="223662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587FF9-5717-42A2-BA61-CA2F185C20C3}"/>
              </a:ext>
            </a:extLst>
          </p:cNvPr>
          <p:cNvSpPr txBox="1"/>
          <p:nvPr/>
        </p:nvSpPr>
        <p:spPr>
          <a:xfrm>
            <a:off x="4367695" y="387619"/>
            <a:ext cx="150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 (parte 2)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873DE67-6ED8-4232-83C0-D8541511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4"/>
          <a:stretch/>
        </p:blipFill>
        <p:spPr>
          <a:xfrm>
            <a:off x="4398782" y="767089"/>
            <a:ext cx="7274570" cy="55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4B1DE3-FEDB-45C6-BB13-C5444D17E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79" y="163680"/>
            <a:ext cx="3719178" cy="655091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EAE497-0A16-4BA0-A892-7F989B781217}"/>
              </a:ext>
            </a:extLst>
          </p:cNvPr>
          <p:cNvSpPr txBox="1"/>
          <p:nvPr/>
        </p:nvSpPr>
        <p:spPr>
          <a:xfrm>
            <a:off x="5771837" y="16368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161395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85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Sezione contenuti (Html)</vt:lpstr>
      <vt:lpstr>Sezione contenuti (Html)</vt:lpstr>
      <vt:lpstr>Sezione contenuti (CSS)</vt:lpstr>
      <vt:lpstr>Footer</vt:lpstr>
      <vt:lpstr>Mobile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SONIA SGARRATA</cp:lastModifiedBy>
  <cp:revision>14</cp:revision>
  <dcterms:created xsi:type="dcterms:W3CDTF">2021-03-24T16:57:46Z</dcterms:created>
  <dcterms:modified xsi:type="dcterms:W3CDTF">2022-03-30T20:49:07Z</dcterms:modified>
</cp:coreProperties>
</file>